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72"/>
    <p:restoredTop sz="94663"/>
  </p:normalViewPr>
  <p:slideViewPr>
    <p:cSldViewPr snapToGrid="0" snapToObjects="1">
      <p:cViewPr varScale="1">
        <p:scale>
          <a:sx n="81" d="100"/>
          <a:sy n="81" d="100"/>
        </p:scale>
        <p:origin x="2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F120-C25F-9348-8FF6-0B7CF5AD7F7F}" type="datetimeFigureOut">
              <a:rPr lang="en-US" smtClean="0"/>
              <a:t>4/7/17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FC00-1493-254D-962F-8ABC55A35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69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F120-C25F-9348-8FF6-0B7CF5AD7F7F}" type="datetimeFigureOut">
              <a:rPr lang="en-US" smtClean="0"/>
              <a:t>4/7/17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FC00-1493-254D-962F-8ABC55A35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439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F120-C25F-9348-8FF6-0B7CF5AD7F7F}" type="datetimeFigureOut">
              <a:rPr lang="en-US" smtClean="0"/>
              <a:t>4/7/17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FC00-1493-254D-962F-8ABC55A35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90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F120-C25F-9348-8FF6-0B7CF5AD7F7F}" type="datetimeFigureOut">
              <a:rPr lang="en-US" smtClean="0"/>
              <a:t>4/7/17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FC00-1493-254D-962F-8ABC55A35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63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F120-C25F-9348-8FF6-0B7CF5AD7F7F}" type="datetimeFigureOut">
              <a:rPr lang="en-US" smtClean="0"/>
              <a:t>4/7/17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FC00-1493-254D-962F-8ABC55A35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586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F120-C25F-9348-8FF6-0B7CF5AD7F7F}" type="datetimeFigureOut">
              <a:rPr lang="en-US" smtClean="0"/>
              <a:t>4/7/17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FC00-1493-254D-962F-8ABC55A35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22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F120-C25F-9348-8FF6-0B7CF5AD7F7F}" type="datetimeFigureOut">
              <a:rPr lang="en-US" smtClean="0"/>
              <a:t>4/7/17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FC00-1493-254D-962F-8ABC55A35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662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F120-C25F-9348-8FF6-0B7CF5AD7F7F}" type="datetimeFigureOut">
              <a:rPr lang="en-US" smtClean="0"/>
              <a:t>4/7/17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FC00-1493-254D-962F-8ABC55A35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05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F120-C25F-9348-8FF6-0B7CF5AD7F7F}" type="datetimeFigureOut">
              <a:rPr lang="en-US" smtClean="0"/>
              <a:t>4/7/17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FC00-1493-254D-962F-8ABC55A35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005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F120-C25F-9348-8FF6-0B7CF5AD7F7F}" type="datetimeFigureOut">
              <a:rPr lang="en-US" smtClean="0"/>
              <a:t>4/7/17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FC00-1493-254D-962F-8ABC55A35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665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F120-C25F-9348-8FF6-0B7CF5AD7F7F}" type="datetimeFigureOut">
              <a:rPr lang="en-US" smtClean="0"/>
              <a:t>4/7/17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FC00-1493-254D-962F-8ABC55A35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21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8F120-C25F-9348-8FF6-0B7CF5AD7F7F}" type="datetimeFigureOut">
              <a:rPr lang="en-US" smtClean="0"/>
              <a:t>4/7/17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6FC00-1493-254D-962F-8ABC55A35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57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762326" y="2246593"/>
            <a:ext cx="3203811" cy="745164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>
                <a:solidFill>
                  <a:schemeClr val="tx1"/>
                </a:solidFill>
              </a:rPr>
              <a:t>Weather  </a:t>
            </a:r>
            <a:r>
              <a:rPr lang="it-IT" sz="3200" b="1" dirty="0" smtClean="0">
                <a:solidFill>
                  <a:schemeClr val="bg1"/>
                </a:solidFill>
              </a:rPr>
              <a:t>° </a:t>
            </a:r>
            <a:r>
              <a:rPr lang="it-IT" sz="3200" b="1" dirty="0" err="1" smtClean="0">
                <a:solidFill>
                  <a:schemeClr val="bg1"/>
                </a:solidFill>
              </a:rPr>
              <a:t>F</a:t>
            </a:r>
            <a:r>
              <a:rPr lang="it-IT" sz="3200" b="1" dirty="0" smtClean="0">
                <a:solidFill>
                  <a:schemeClr val="tx1"/>
                </a:solidFill>
              </a:rPr>
              <a:t>   </a:t>
            </a:r>
            <a:r>
              <a:rPr lang="it-IT" sz="3200" dirty="0" smtClean="0">
                <a:solidFill>
                  <a:schemeClr val="tx1"/>
                </a:solidFill>
              </a:rPr>
              <a:t>° C</a:t>
            </a:r>
            <a:endParaRPr lang="en-US" sz="3200" dirty="0" smtClean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280" y="4950559"/>
            <a:ext cx="523567" cy="55698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89302" y="506327"/>
            <a:ext cx="763524" cy="923330"/>
          </a:xfrm>
          <a:prstGeom prst="rect">
            <a:avLst/>
          </a:prstGeom>
          <a:noFill/>
          <a:effectLst>
            <a:glow rad="127000">
              <a:schemeClr val="tx1"/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&lt;</a:t>
            </a:r>
            <a:endParaRPr lang="en-US" sz="5400" cap="none" spc="0" dirty="0">
              <a:ln w="10160">
                <a:solidFill>
                  <a:sysClr val="windowText" lastClr="000000"/>
                </a:solidFill>
                <a:prstDash val="solid"/>
              </a:ln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224866" y="4880936"/>
            <a:ext cx="1437176" cy="745164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smtClean="0">
                <a:solidFill>
                  <a:schemeClr val="tx1"/>
                </a:solidFill>
              </a:rPr>
              <a:t> </a:t>
            </a:r>
            <a:endParaRPr lang="en-US" sz="3200" dirty="0" smtClean="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428" y="4999492"/>
            <a:ext cx="508052" cy="508052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2252476" y="4880936"/>
            <a:ext cx="1437176" cy="745164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smtClean="0">
                <a:solidFill>
                  <a:schemeClr val="tx1"/>
                </a:solidFill>
              </a:rPr>
              <a:t> </a:t>
            </a:r>
            <a:endParaRPr lang="en-US" sz="3200" dirty="0" smtClean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726" y="3733885"/>
            <a:ext cx="660229" cy="660229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6271253" y="3691418"/>
            <a:ext cx="1437176" cy="745164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smtClean="0">
                <a:solidFill>
                  <a:schemeClr val="tx1"/>
                </a:solidFill>
              </a:rPr>
              <a:t> </a:t>
            </a:r>
            <a:endParaRPr lang="en-US" sz="3200" dirty="0" smtClean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8916035" y="4577977"/>
            <a:ext cx="1437176" cy="745164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3200" dirty="0">
                <a:solidFill>
                  <a:schemeClr val="tx1"/>
                </a:solidFill>
              </a:rPr>
              <a:t>° </a:t>
            </a:r>
            <a:r>
              <a:rPr lang="it-IT" sz="3200" dirty="0" err="1">
                <a:solidFill>
                  <a:schemeClr val="tx1"/>
                </a:solidFill>
              </a:rPr>
              <a:t>F</a:t>
            </a:r>
            <a:r>
              <a:rPr lang="it-IT" sz="3200" dirty="0">
                <a:solidFill>
                  <a:schemeClr val="tx1"/>
                </a:solidFill>
              </a:rPr>
              <a:t>   </a:t>
            </a:r>
            <a:r>
              <a:rPr lang="it-IT" sz="3200" b="1" dirty="0">
                <a:solidFill>
                  <a:schemeClr val="bg1"/>
                </a:solidFill>
              </a:rPr>
              <a:t>° </a:t>
            </a:r>
            <a:r>
              <a:rPr lang="it-IT" sz="3200" b="1" dirty="0" smtClean="0">
                <a:solidFill>
                  <a:schemeClr val="bg1"/>
                </a:solidFill>
              </a:rPr>
              <a:t>C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8893922" y="3455189"/>
            <a:ext cx="1437176" cy="745164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3200" b="1" dirty="0">
                <a:solidFill>
                  <a:schemeClr val="bg1"/>
                </a:solidFill>
              </a:rPr>
              <a:t>° </a:t>
            </a:r>
            <a:r>
              <a:rPr lang="it-IT" sz="3200" b="1" dirty="0" err="1">
                <a:solidFill>
                  <a:schemeClr val="bg1"/>
                </a:solidFill>
              </a:rPr>
              <a:t>F</a:t>
            </a:r>
            <a:r>
              <a:rPr lang="it-IT" sz="3200" b="1" dirty="0">
                <a:solidFill>
                  <a:schemeClr val="tx1"/>
                </a:solidFill>
              </a:rPr>
              <a:t>   </a:t>
            </a:r>
            <a:r>
              <a:rPr lang="it-IT" sz="3200" dirty="0">
                <a:solidFill>
                  <a:schemeClr val="tx1"/>
                </a:solidFill>
              </a:rPr>
              <a:t>° </a:t>
            </a:r>
            <a:r>
              <a:rPr lang="it-IT" sz="3200" dirty="0" smtClean="0">
                <a:solidFill>
                  <a:schemeClr val="tx1"/>
                </a:solidFill>
              </a:rPr>
              <a:t>C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9428" y="577084"/>
            <a:ext cx="2098845" cy="20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06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004738" y="1282032"/>
            <a:ext cx="1920766" cy="2037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2068915" y="2268898"/>
            <a:ext cx="3133706" cy="652102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mtClean="0">
                <a:solidFill>
                  <a:schemeClr val="tx1"/>
                </a:solidFill>
              </a:rPr>
              <a:t>Sign-in Facebook</a:t>
            </a:r>
            <a:endParaRPr lang="en-US" sz="3200" dirty="0" smtClean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068915" y="3319932"/>
            <a:ext cx="3133706" cy="652102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mtClean="0">
                <a:solidFill>
                  <a:schemeClr val="tx1"/>
                </a:solidFill>
              </a:rPr>
              <a:t>Sign-in Twitter</a:t>
            </a:r>
            <a:endParaRPr lang="en-US" sz="3200" dirty="0" smtClean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068915" y="4269781"/>
            <a:ext cx="3133706" cy="652102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Sign-in </a:t>
            </a:r>
            <a:r>
              <a:rPr lang="en-US" sz="3200" dirty="0" err="1" smtClean="0">
                <a:solidFill>
                  <a:schemeClr val="tx1"/>
                </a:solidFill>
              </a:rPr>
              <a:t>Youtube</a:t>
            </a:r>
            <a:endParaRPr lang="en-US" sz="3200" dirty="0" smtClean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380" y="3961500"/>
            <a:ext cx="1920766" cy="19207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538" y="997607"/>
            <a:ext cx="1923393" cy="19233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1873" y="1654043"/>
            <a:ext cx="1746495" cy="122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56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524274" y="1100498"/>
            <a:ext cx="4994125" cy="745164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>
                <a:solidFill>
                  <a:schemeClr val="tx1"/>
                </a:solidFill>
              </a:rPr>
              <a:t>       Select a Language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840" y="1219054"/>
            <a:ext cx="508052" cy="50805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068915" y="2268898"/>
            <a:ext cx="2401485" cy="652102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English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068915" y="3200134"/>
            <a:ext cx="2401485" cy="652102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French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068915" y="4131370"/>
            <a:ext cx="2401485" cy="652102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German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712407" y="2268898"/>
            <a:ext cx="2401485" cy="652102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Polish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712407" y="3200134"/>
            <a:ext cx="2401485" cy="652102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Italian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712407" y="4131370"/>
            <a:ext cx="2401485" cy="652102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Deutsche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355899" y="2327996"/>
            <a:ext cx="2401485" cy="652102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Spanish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355899" y="3200134"/>
            <a:ext cx="2401485" cy="652102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Swedish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355899" y="4131370"/>
            <a:ext cx="2401485" cy="652102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Serbian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712407" y="5062606"/>
            <a:ext cx="2401485" cy="652102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mtClean="0">
                <a:solidFill>
                  <a:schemeClr val="tx1"/>
                </a:solidFill>
              </a:rPr>
              <a:t>Portuguese</a:t>
            </a:r>
            <a:endParaRPr lang="en-US" sz="3200" dirty="0" smtClean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634707" y="5218863"/>
            <a:ext cx="1122677" cy="652102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mtClean="0">
                <a:solidFill>
                  <a:schemeClr val="tx1"/>
                </a:solidFill>
              </a:rPr>
              <a:t>OK</a:t>
            </a:r>
            <a:endParaRPr lang="en-US" sz="3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647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30400" y="1397000"/>
            <a:ext cx="292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Fri, Feb 24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133600" y="4038600"/>
            <a:ext cx="2921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10:51 AM</a:t>
            </a:r>
            <a:endParaRPr lang="en-US" sz="4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930400" y="2489775"/>
            <a:ext cx="393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Chicago 		21</a:t>
            </a:r>
            <a:r>
              <a:rPr lang="it-IT" sz="3200" dirty="0" smtClean="0"/>
              <a:t>° C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1930400" y="3200975"/>
            <a:ext cx="393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Chicago 		70</a:t>
            </a:r>
            <a:r>
              <a:rPr lang="it-IT" sz="3200" dirty="0" smtClean="0"/>
              <a:t>° </a:t>
            </a:r>
            <a:r>
              <a:rPr lang="it-IT" sz="3200" dirty="0"/>
              <a:t>F</a:t>
            </a:r>
            <a:endParaRPr lang="en-US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31674" t="27022" r="31879" b="26067"/>
          <a:stretch/>
        </p:blipFill>
        <p:spPr>
          <a:xfrm>
            <a:off x="3739243" y="2519379"/>
            <a:ext cx="575733" cy="5551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31674" t="27022" r="31879" b="26067"/>
          <a:stretch/>
        </p:blipFill>
        <p:spPr>
          <a:xfrm>
            <a:off x="3739242" y="3200975"/>
            <a:ext cx="575733" cy="55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60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46</Words>
  <Application>Microsoft Macintosh PowerPoint</Application>
  <PresentationFormat>Widescreen</PresentationFormat>
  <Paragraphs>26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Zalak Patel</dc:creator>
  <cp:lastModifiedBy>Zalak Patel</cp:lastModifiedBy>
  <cp:revision>11</cp:revision>
  <dcterms:created xsi:type="dcterms:W3CDTF">2017-04-06T03:49:54Z</dcterms:created>
  <dcterms:modified xsi:type="dcterms:W3CDTF">2017-04-08T04:43:17Z</dcterms:modified>
</cp:coreProperties>
</file>